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notesMasterIdLst>
    <p:notesMasterId r:id="rId20"/>
  </p:notesMasterIdLst>
  <p:sldIdLst>
    <p:sldId id="256" r:id="rId2"/>
    <p:sldId id="257" r:id="rId3"/>
    <p:sldId id="287" r:id="rId4"/>
    <p:sldId id="289" r:id="rId5"/>
    <p:sldId id="290" r:id="rId6"/>
    <p:sldId id="291" r:id="rId7"/>
    <p:sldId id="292" r:id="rId8"/>
    <p:sldId id="293" r:id="rId9"/>
    <p:sldId id="297" r:id="rId10"/>
    <p:sldId id="259" r:id="rId11"/>
    <p:sldId id="285" r:id="rId12"/>
    <p:sldId id="286" r:id="rId13"/>
    <p:sldId id="288" r:id="rId14"/>
    <p:sldId id="294" r:id="rId15"/>
    <p:sldId id="295" r:id="rId16"/>
    <p:sldId id="296" r:id="rId17"/>
    <p:sldId id="28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2521"/>
    <a:srgbClr val="243119"/>
    <a:srgbClr val="253219"/>
    <a:srgbClr val="6A9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7485" autoAdjust="0"/>
  </p:normalViewPr>
  <p:slideViewPr>
    <p:cSldViewPr snapToGrid="0">
      <p:cViewPr varScale="1">
        <p:scale>
          <a:sx n="60" d="100"/>
          <a:sy n="60" d="100"/>
        </p:scale>
        <p:origin x="7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A97F7-914E-4F8F-BC3E-0F818B8C2EDD}" type="datetimeFigureOut">
              <a:rPr lang="en-GB" smtClean="0"/>
              <a:t>2.5.18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98841-F3AA-46B8-8041-B1851ECCCE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26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will include our prototype and just a few words to describe it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552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0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73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093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744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47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36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20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will include our prototype and just a few words to describe it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528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84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4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080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566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198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1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64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2343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5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6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8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2297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064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5803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98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33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9825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61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18B52C-CA09-4098-AC7F-77707B59E0D3}" type="datetimeFigureOut">
              <a:rPr lang="en-GB" smtClean="0"/>
              <a:t>2.5.18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205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8fnsBOoD9k" TargetMode="External"/><Relationship Id="rId6" Type="http://schemas.openxmlformats.org/officeDocument/2006/relationships/hyperlink" Target="https://youtu.be/18fnsBOoD9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8fnsBOoD9k" TargetMode="External"/><Relationship Id="rId6" Type="http://schemas.openxmlformats.org/officeDocument/2006/relationships/hyperlink" Target="https://youtu.be/18fnsBOoD9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F395-83B4-48BE-B298-57CBA2E0A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250" y1="45750" x2="20500" y2="37500"/>
                        <a14:foregroundMark x1="40250" y1="39250" x2="38000" y2="33000"/>
                        <a14:foregroundMark x1="47500" y1="37000" x2="47000" y2="29500"/>
                        <a14:foregroundMark x1="63500" y1="36000" x2="65250" y2="34000"/>
                        <a14:foregroundMark x1="75750" y1="44250" x2="75750" y2="44250"/>
                        <a14:foregroundMark x1="52750" y1="52500" x2="52750" y2="52500"/>
                        <a14:foregroundMark x1="52750" y1="53250" x2="52500" y2="57000"/>
                        <a14:foregroundMark x1="49314" y1="57452" x2="49500" y2="58250"/>
                        <a14:foregroundMark x1="47750" y1="50750" x2="48508" y2="53999"/>
                        <a14:foregroundMark x1="36250" y1="46500" x2="38250" y2="59000"/>
                        <a14:foregroundMark x1="58250" y1="52250" x2="59500" y2="54500"/>
                        <a14:foregroundMark x1="65000" y1="70750" x2="68250" y2="74750"/>
                        <a14:foregroundMark x1="32000" y1="67000" x2="27250" y2="75500"/>
                        <a14:backgroundMark x1="48500" y1="54000" x2="48750" y2="56250"/>
                        <a14:backgroundMark x1="49000" y1="55750" x2="49750" y2="57250"/>
                        <a14:backgroundMark x1="49500" y1="57500" x2="49250" y2="57500"/>
                        <a14:backgroundMark x1="49500" y1="57500" x2="49500" y2="58000"/>
                        <a14:backgroundMark x1="48500" y1="54250" x2="48000" y2="52500"/>
                        <a14:backgroundMark x1="49000" y1="54000" x2="48500" y2="52500"/>
                        <a14:backgroundMark x1="48000" y1="52750" x2="48000" y2="52000"/>
                        <a14:backgroundMark x1="74750" y1="42000" x2="74750" y2="42000"/>
                        <a14:backgroundMark x1="37000" y1="39250" x2="37000" y2="3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76" y="681140"/>
            <a:ext cx="4643907" cy="4643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AD1B9-F661-40A7-913C-602699C9B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124" y="129093"/>
            <a:ext cx="10572009" cy="1728200"/>
          </a:xfrm>
        </p:spPr>
        <p:txBody>
          <a:bodyPr/>
          <a:lstStyle/>
          <a:p>
            <a:r>
              <a:rPr lang="en-GB" dirty="0"/>
              <a:t>Group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D229E-B101-4890-8C25-EF45622E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4787" y="4953907"/>
            <a:ext cx="8045373" cy="742279"/>
          </a:xfrm>
        </p:spPr>
        <p:txBody>
          <a:bodyPr/>
          <a:lstStyle/>
          <a:p>
            <a:r>
              <a:rPr lang="en-GB" dirty="0"/>
              <a:t>Elliot Chester, Adam Speers, Matt Fisher, Lenneth Dayaon</a:t>
            </a:r>
          </a:p>
        </p:txBody>
      </p:sp>
    </p:spTree>
    <p:extLst>
      <p:ext uri="{BB962C8B-B14F-4D97-AF65-F5344CB8AC3E}">
        <p14:creationId xmlns:p14="http://schemas.microsoft.com/office/powerpoint/2010/main" val="209203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/>
          </a:bodyPr>
          <a:lstStyle/>
          <a:p>
            <a:r>
              <a:rPr lang="en-GB" dirty="0"/>
              <a:t>Key Programming Lessons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251678" y="1874517"/>
            <a:ext cx="63630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Don’t hard code things</a:t>
            </a:r>
          </a:p>
          <a:p>
            <a:endParaRPr lang="en-GB" sz="3200" dirty="0"/>
          </a:p>
          <a:p>
            <a:r>
              <a:rPr lang="en-GB" sz="3200" dirty="0"/>
              <a:t>Make everything as simple as possible</a:t>
            </a:r>
          </a:p>
          <a:p>
            <a:endParaRPr lang="en-GB" sz="3200" dirty="0"/>
          </a:p>
          <a:p>
            <a:r>
              <a:rPr lang="en-GB" sz="3200" dirty="0"/>
              <a:t>Working in the same project simultaneously causes issues</a:t>
            </a:r>
          </a:p>
        </p:txBody>
      </p:sp>
    </p:spTree>
    <p:extLst>
      <p:ext uri="{BB962C8B-B14F-4D97-AF65-F5344CB8AC3E}">
        <p14:creationId xmlns:p14="http://schemas.microsoft.com/office/powerpoint/2010/main" val="13344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/>
          </a:bodyPr>
          <a:lstStyle/>
          <a:p>
            <a:r>
              <a:rPr lang="en-GB" dirty="0"/>
              <a:t>Key Design Lessons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251678" y="1395664"/>
            <a:ext cx="63630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High contrast for interactive screen elements</a:t>
            </a:r>
          </a:p>
          <a:p>
            <a:endParaRPr lang="en-GB" sz="2000" dirty="0"/>
          </a:p>
          <a:p>
            <a:r>
              <a:rPr lang="en-GB" sz="3200" dirty="0"/>
              <a:t>Adding disruptors into flow of gameplay to increase difficulty</a:t>
            </a:r>
          </a:p>
          <a:p>
            <a:endParaRPr lang="en-GB" sz="2000" dirty="0"/>
          </a:p>
          <a:p>
            <a:r>
              <a:rPr lang="en-GB" sz="3200" dirty="0"/>
              <a:t>Give players different challenges to make game symmetric over time.</a:t>
            </a:r>
          </a:p>
          <a:p>
            <a:endParaRPr lang="en-GB" sz="2000" dirty="0"/>
          </a:p>
          <a:p>
            <a:r>
              <a:rPr lang="en-GB" sz="3200" dirty="0"/>
              <a:t>Providing indicators to players dependant on who wins</a:t>
            </a:r>
          </a:p>
        </p:txBody>
      </p:sp>
    </p:spTree>
    <p:extLst>
      <p:ext uri="{BB962C8B-B14F-4D97-AF65-F5344CB8AC3E}">
        <p14:creationId xmlns:p14="http://schemas.microsoft.com/office/powerpoint/2010/main" val="1407580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/>
          </a:bodyPr>
          <a:lstStyle/>
          <a:p>
            <a:r>
              <a:rPr lang="en-GB" dirty="0"/>
              <a:t>Key Management  Lessons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251678" y="2018896"/>
            <a:ext cx="66172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Communication is good</a:t>
            </a:r>
          </a:p>
          <a:p>
            <a:endParaRPr lang="en-GB" sz="3200" dirty="0"/>
          </a:p>
          <a:p>
            <a:r>
              <a:rPr lang="en-GB" sz="3200" dirty="0"/>
              <a:t>It’s easy to over scope</a:t>
            </a:r>
          </a:p>
          <a:p>
            <a:endParaRPr lang="en-GB" sz="3200" dirty="0"/>
          </a:p>
          <a:p>
            <a:r>
              <a:rPr lang="en-GB" sz="3200" dirty="0"/>
              <a:t>Ensure everybody has the same version of software</a:t>
            </a:r>
          </a:p>
          <a:p>
            <a:endParaRPr lang="en-GB" sz="3200" dirty="0"/>
          </a:p>
          <a:p>
            <a:r>
              <a:rPr lang="en-GB" sz="3200" dirty="0"/>
              <a:t>Make sure everybody has access to the latest build of the game</a:t>
            </a:r>
          </a:p>
        </p:txBody>
      </p:sp>
    </p:spTree>
    <p:extLst>
      <p:ext uri="{BB962C8B-B14F-4D97-AF65-F5344CB8AC3E}">
        <p14:creationId xmlns:p14="http://schemas.microsoft.com/office/powerpoint/2010/main" val="140364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/>
          </a:bodyPr>
          <a:lstStyle/>
          <a:p>
            <a:r>
              <a:rPr lang="en-GB" dirty="0"/>
              <a:t>Iterations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251678" y="1395664"/>
            <a:ext cx="945218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Player 2 could see the recipe twice and get an advantage</a:t>
            </a:r>
          </a:p>
          <a:p>
            <a:endParaRPr lang="en-GB" sz="3200" dirty="0"/>
          </a:p>
          <a:p>
            <a:r>
              <a:rPr lang="en-GB" sz="3200" dirty="0"/>
              <a:t>Players got bored and found it too easy</a:t>
            </a:r>
          </a:p>
          <a:p>
            <a:endParaRPr lang="en-GB" sz="3200" dirty="0"/>
          </a:p>
          <a:p>
            <a:r>
              <a:rPr lang="en-GB" sz="3200" dirty="0"/>
              <a:t>Introduction of player feedback loops</a:t>
            </a:r>
          </a:p>
          <a:p>
            <a:endParaRPr lang="en-GB" sz="3000" dirty="0"/>
          </a:p>
          <a:p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9183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/>
          </a:bodyPr>
          <a:lstStyle/>
          <a:p>
            <a:r>
              <a:rPr lang="en-GB" dirty="0"/>
              <a:t>Iterations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251678" y="1395664"/>
            <a:ext cx="945218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Player 2 could see the recipe twice and get an advantage</a:t>
            </a:r>
          </a:p>
          <a:p>
            <a:r>
              <a:rPr lang="en-GB" sz="3200" dirty="0"/>
              <a:t>	Each Player has a different recipe</a:t>
            </a:r>
          </a:p>
          <a:p>
            <a:endParaRPr lang="en-GB" sz="3200" dirty="0"/>
          </a:p>
          <a:p>
            <a:r>
              <a:rPr lang="en-GB" sz="3200" dirty="0"/>
              <a:t>Players got bored and found it too easy</a:t>
            </a:r>
          </a:p>
          <a:p>
            <a:endParaRPr lang="en-GB" sz="3200" dirty="0"/>
          </a:p>
          <a:p>
            <a:r>
              <a:rPr lang="en-GB" sz="3200" dirty="0"/>
              <a:t>Introduction of player feedback loops</a:t>
            </a:r>
          </a:p>
          <a:p>
            <a:endParaRPr lang="en-GB" sz="3000" dirty="0"/>
          </a:p>
          <a:p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8715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/>
          </a:bodyPr>
          <a:lstStyle/>
          <a:p>
            <a:r>
              <a:rPr lang="en-GB" dirty="0"/>
              <a:t>Iterations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251678" y="1395664"/>
            <a:ext cx="945218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Player 2 could see the recipe twice and get an advantage</a:t>
            </a:r>
          </a:p>
          <a:p>
            <a:r>
              <a:rPr lang="en-GB" sz="3200" dirty="0"/>
              <a:t>	Each Player has a different recipe</a:t>
            </a:r>
          </a:p>
          <a:p>
            <a:endParaRPr lang="en-GB" sz="3200" dirty="0"/>
          </a:p>
          <a:p>
            <a:r>
              <a:rPr lang="en-GB" sz="3200" dirty="0"/>
              <a:t>Players got bored and found it too easy</a:t>
            </a:r>
          </a:p>
          <a:p>
            <a:r>
              <a:rPr lang="en-GB" sz="3200" dirty="0"/>
              <a:t>	We reduced the time per turn</a:t>
            </a:r>
          </a:p>
          <a:p>
            <a:endParaRPr lang="en-GB" sz="3200" dirty="0"/>
          </a:p>
          <a:p>
            <a:r>
              <a:rPr lang="en-GB" sz="3200" dirty="0"/>
              <a:t>Introduction of player feedback loops</a:t>
            </a:r>
          </a:p>
          <a:p>
            <a:endParaRPr lang="en-GB" sz="3000" dirty="0"/>
          </a:p>
          <a:p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7150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/>
          </a:bodyPr>
          <a:lstStyle/>
          <a:p>
            <a:r>
              <a:rPr lang="en-GB" dirty="0"/>
              <a:t>Iterations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251678" y="1395664"/>
            <a:ext cx="9452181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Player 2 could see the recipe twice and get an advantage</a:t>
            </a:r>
          </a:p>
          <a:p>
            <a:r>
              <a:rPr lang="en-GB" sz="3200" dirty="0"/>
              <a:t>	Each Player has a different recipe</a:t>
            </a:r>
          </a:p>
          <a:p>
            <a:endParaRPr lang="en-GB" sz="3200" dirty="0"/>
          </a:p>
          <a:p>
            <a:r>
              <a:rPr lang="en-GB" sz="3200" dirty="0"/>
              <a:t>Players got bored and found it too easy</a:t>
            </a:r>
          </a:p>
          <a:p>
            <a:r>
              <a:rPr lang="en-GB" sz="3200" dirty="0"/>
              <a:t>	We reduced the time per turn</a:t>
            </a:r>
          </a:p>
          <a:p>
            <a:endParaRPr lang="en-GB" sz="3200" dirty="0"/>
          </a:p>
          <a:p>
            <a:r>
              <a:rPr lang="en-GB" sz="3200" dirty="0"/>
              <a:t>Introduction of player feedback loops</a:t>
            </a:r>
          </a:p>
          <a:p>
            <a:r>
              <a:rPr lang="en-GB" sz="3200" dirty="0"/>
              <a:t>	We showed players if they have the right ingredients</a:t>
            </a:r>
          </a:p>
          <a:p>
            <a:endParaRPr lang="en-GB" sz="3000" dirty="0"/>
          </a:p>
          <a:p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7305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/>
          </a:bodyPr>
          <a:lstStyle/>
          <a:p>
            <a:r>
              <a:rPr lang="en-GB" dirty="0"/>
              <a:t>What we could do with more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251678" y="1874517"/>
            <a:ext cx="764470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Finish the results screen</a:t>
            </a:r>
          </a:p>
          <a:p>
            <a:endParaRPr lang="en-GB" sz="2000" dirty="0"/>
          </a:p>
          <a:p>
            <a:r>
              <a:rPr lang="en-GB" sz="3200" dirty="0"/>
              <a:t>Add the couple screens into the game</a:t>
            </a:r>
          </a:p>
          <a:p>
            <a:endParaRPr lang="en-GB" sz="2000" dirty="0"/>
          </a:p>
          <a:p>
            <a:r>
              <a:rPr lang="en-GB" sz="3200" dirty="0"/>
              <a:t>Add more levels – themed recipe packs</a:t>
            </a:r>
          </a:p>
          <a:p>
            <a:endParaRPr lang="en-GB" sz="2000" dirty="0"/>
          </a:p>
          <a:p>
            <a:r>
              <a:rPr lang="en-GB" sz="3200" dirty="0"/>
              <a:t>Discussed the flow of gameplay </a:t>
            </a:r>
          </a:p>
          <a:p>
            <a:endParaRPr lang="en-GB" sz="2000" dirty="0"/>
          </a:p>
          <a:p>
            <a:r>
              <a:rPr lang="en-GB" sz="3200" dirty="0"/>
              <a:t>Implement disruptors </a:t>
            </a:r>
          </a:p>
          <a:p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1229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F4C6-C2E2-492B-AA01-DE44F14B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207" y="3082554"/>
            <a:ext cx="8107475" cy="1492132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4166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D09914-0F31-47AF-977C-A6BD1D5D9B85}"/>
              </a:ext>
            </a:extLst>
          </p:cNvPr>
          <p:cNvSpPr txBox="1"/>
          <p:nvPr/>
        </p:nvSpPr>
        <p:spPr>
          <a:xfrm>
            <a:off x="1570117" y="1364573"/>
            <a:ext cx="50303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2D Cooking Game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Symmetrical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Turn Based Competitive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Cognitive Memory Gameplay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6DFB0-07A3-4C1D-9C41-67BA9AC6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373" y="101833"/>
            <a:ext cx="1098867" cy="9267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4960CAA-C48D-48E0-BDE4-C67F8520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27" y="282479"/>
            <a:ext cx="10178322" cy="1492132"/>
          </a:xfrm>
        </p:spPr>
        <p:txBody>
          <a:bodyPr/>
          <a:lstStyle/>
          <a:p>
            <a:r>
              <a:rPr lang="en-GB" dirty="0"/>
              <a:t>Our Game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15D79-EA05-412B-8FD4-F0DCA1688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65" y="1364573"/>
            <a:ext cx="2840019" cy="50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4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5F6DFB0-07A3-4C1D-9C41-67BA9AC6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373" y="101833"/>
            <a:ext cx="1098867" cy="9267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4960CAA-C48D-48E0-BDE4-C67F8520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27" y="282479"/>
            <a:ext cx="10178322" cy="1492132"/>
          </a:xfrm>
        </p:spPr>
        <p:txBody>
          <a:bodyPr/>
          <a:lstStyle/>
          <a:p>
            <a:r>
              <a:rPr lang="en-GB" dirty="0"/>
              <a:t>Core Game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5C0E2-A64A-404F-A83D-E09D3BDCF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85" b="93409" l="2794" r="98204">
                        <a14:foregroundMark x1="51297" y1="8851" x2="19960" y2="28249"/>
                        <a14:foregroundMark x1="19960" y1="28249" x2="16367" y2="47458"/>
                        <a14:foregroundMark x1="16367" y1="47458" x2="17964" y2="57439"/>
                        <a14:foregroundMark x1="17964" y1="57439" x2="31337" y2="70998"/>
                        <a14:foregroundMark x1="31337" y1="70998" x2="42315" y2="74953"/>
                        <a14:foregroundMark x1="42315" y1="74953" x2="56088" y2="73823"/>
                        <a14:foregroundMark x1="56088" y1="73823" x2="68263" y2="68173"/>
                        <a14:foregroundMark x1="68263" y1="68173" x2="75649" y2="56309"/>
                        <a14:foregroundMark x1="75649" y1="56309" x2="78842" y2="45386"/>
                        <a14:foregroundMark x1="78842" y1="45386" x2="78643" y2="32768"/>
                        <a14:foregroundMark x1="78643" y1="32768" x2="68862" y2="15254"/>
                        <a14:foregroundMark x1="68862" y1="15254" x2="59481" y2="9981"/>
                        <a14:foregroundMark x1="59481" y1="9981" x2="51896" y2="8663"/>
                        <a14:foregroundMark x1="49701" y1="4520" x2="37126" y2="7721"/>
                        <a14:foregroundMark x1="37126" y1="7721" x2="16766" y2="17702"/>
                        <a14:foregroundMark x1="16766" y1="17702" x2="9581" y2="25235"/>
                        <a14:foregroundMark x1="9581" y1="25235" x2="5589" y2="56121"/>
                        <a14:foregroundMark x1="5589" y1="56121" x2="17964" y2="76648"/>
                        <a14:foregroundMark x1="17964" y1="76648" x2="36327" y2="90019"/>
                        <a14:foregroundMark x1="36327" y1="90019" x2="47505" y2="88889"/>
                        <a14:foregroundMark x1="47505" y1="88889" x2="76248" y2="75330"/>
                        <a14:foregroundMark x1="76248" y1="75330" x2="70259" y2="83239"/>
                        <a14:foregroundMark x1="70259" y1="83239" x2="79042" y2="77401"/>
                        <a14:foregroundMark x1="79042" y1="77401" x2="93014" y2="50471"/>
                        <a14:foregroundMark x1="93014" y1="50471" x2="92016" y2="35593"/>
                        <a14:foregroundMark x1="92016" y1="35593" x2="79641" y2="43691"/>
                        <a14:foregroundMark x1="79641" y1="43691" x2="82236" y2="26742"/>
                        <a14:foregroundMark x1="82236" y1="26742" x2="68263" y2="9793"/>
                        <a14:foregroundMark x1="68263" y1="9793" x2="51297" y2="7345"/>
                        <a14:foregroundMark x1="51297" y1="7345" x2="39721" y2="12618"/>
                        <a14:foregroundMark x1="39721" y1="12618" x2="25150" y2="40866"/>
                        <a14:foregroundMark x1="25150" y1="40866" x2="42116" y2="35782"/>
                        <a14:foregroundMark x1="42116" y1="35782" x2="55689" y2="18644"/>
                        <a14:foregroundMark x1="55689" y1="18644" x2="44711" y2="27872"/>
                        <a14:foregroundMark x1="44711" y1="27872" x2="35329" y2="52542"/>
                        <a14:foregroundMark x1="35329" y1="52542" x2="54890" y2="45763"/>
                        <a14:foregroundMark x1="54890" y1="45763" x2="61677" y2="22034"/>
                        <a14:foregroundMark x1="61677" y1="22034" x2="45110" y2="21092"/>
                        <a14:foregroundMark x1="45110" y1="21092" x2="29541" y2="44821"/>
                        <a14:foregroundMark x1="29541" y1="44821" x2="47904" y2="58945"/>
                        <a14:foregroundMark x1="47904" y1="58945" x2="71657" y2="41996"/>
                        <a14:foregroundMark x1="71657" y1="41996" x2="58683" y2="30320"/>
                        <a14:foregroundMark x1="58683" y1="30320" x2="36327" y2="50659"/>
                        <a14:foregroundMark x1="36327" y1="50659" x2="50699" y2="66290"/>
                        <a14:foregroundMark x1="50699" y1="66290" x2="72255" y2="44256"/>
                        <a14:foregroundMark x1="72255" y1="44256" x2="60479" y2="15819"/>
                        <a14:foregroundMark x1="60479" y1="15819" x2="32735" y2="38983"/>
                        <a14:foregroundMark x1="32735" y1="38983" x2="30539" y2="59510"/>
                        <a14:foregroundMark x1="30539" y1="59510" x2="49301" y2="45386"/>
                        <a14:foregroundMark x1="49301" y1="45386" x2="54691" y2="27119"/>
                        <a14:foregroundMark x1="54691" y1="27119" x2="42315" y2="29944"/>
                        <a14:foregroundMark x1="42315" y1="29944" x2="29341" y2="55744"/>
                        <a14:foregroundMark x1="29341" y1="55744" x2="41717" y2="71940"/>
                        <a14:foregroundMark x1="41717" y1="71940" x2="57485" y2="67232"/>
                        <a14:foregroundMark x1="57485" y1="67232" x2="57485" y2="67232"/>
                        <a14:foregroundMark x1="95409" y1="48776" x2="85828" y2="76083"/>
                        <a14:foregroundMark x1="85828" y1="76083" x2="88423" y2="66478"/>
                        <a14:foregroundMark x1="88423" y1="66478" x2="56687" y2="89831"/>
                        <a14:foregroundMark x1="56687" y1="89831" x2="46906" y2="93032"/>
                        <a14:foregroundMark x1="46906" y1="93032" x2="25948" y2="81921"/>
                        <a14:foregroundMark x1="25948" y1="81921" x2="18363" y2="74200"/>
                        <a14:foregroundMark x1="18363" y1="74200" x2="6986" y2="47646"/>
                        <a14:foregroundMark x1="6986" y1="47646" x2="7984" y2="36347"/>
                        <a14:foregroundMark x1="7984" y1="36347" x2="16966" y2="17702"/>
                        <a14:foregroundMark x1="16966" y1="17702" x2="39721" y2="6215"/>
                        <a14:foregroundMark x1="39721" y1="6215" x2="44311" y2="5085"/>
                        <a14:foregroundMark x1="34531" y1="15819" x2="14970" y2="33333"/>
                        <a14:foregroundMark x1="14970" y1="33333" x2="28942" y2="18832"/>
                        <a14:foregroundMark x1="28942" y1="18832" x2="20958" y2="29379"/>
                        <a14:foregroundMark x1="20958" y1="29379" x2="33533" y2="10358"/>
                        <a14:foregroundMark x1="33533" y1="10358" x2="9980" y2="38606"/>
                        <a14:foregroundMark x1="9980" y1="38606" x2="32735" y2="13559"/>
                        <a14:foregroundMark x1="32735" y1="13559" x2="12176" y2="37853"/>
                        <a14:foregroundMark x1="12176" y1="37853" x2="28743" y2="15066"/>
                        <a14:foregroundMark x1="28743" y1="15066" x2="8982" y2="41055"/>
                        <a14:foregroundMark x1="8982" y1="41055" x2="28543" y2="18267"/>
                        <a14:foregroundMark x1="28543" y1="18267" x2="12575" y2="58380"/>
                        <a14:foregroundMark x1="12575" y1="58380" x2="36128" y2="20527"/>
                        <a14:foregroundMark x1="36128" y1="20527" x2="17764" y2="63653"/>
                        <a14:foregroundMark x1="17764" y1="63653" x2="47305" y2="31450"/>
                        <a14:foregroundMark x1="47305" y1="31450" x2="27944" y2="64595"/>
                        <a14:foregroundMark x1="27944" y1="64595" x2="56886" y2="34463"/>
                        <a14:foregroundMark x1="56886" y1="34463" x2="49701" y2="59699"/>
                        <a14:foregroundMark x1="49701" y1="59699" x2="72655" y2="40866"/>
                        <a14:foregroundMark x1="72655" y1="40866" x2="55689" y2="70433"/>
                        <a14:foregroundMark x1="55689" y1="70433" x2="78244" y2="51977"/>
                        <a14:foregroundMark x1="78244" y1="51977" x2="81038" y2="56497"/>
                        <a14:foregroundMark x1="85030" y1="47269" x2="66068" y2="47646"/>
                        <a14:foregroundMark x1="66068" y1="47646" x2="78244" y2="31450"/>
                        <a14:foregroundMark x1="78244" y1="31450" x2="67864" y2="34652"/>
                        <a14:foregroundMark x1="67864" y1="34652" x2="55689" y2="33145"/>
                        <a14:foregroundMark x1="55689" y1="33145" x2="72255" y2="28060"/>
                        <a14:foregroundMark x1="72255" y1="28060" x2="63074" y2="64972"/>
                        <a14:foregroundMark x1="63074" y1="64972" x2="79042" y2="63653"/>
                        <a14:foregroundMark x1="79042" y1="63653" x2="72255" y2="71563"/>
                        <a14:foregroundMark x1="72255" y1="71563" x2="88623" y2="54049"/>
                        <a14:foregroundMark x1="88623" y1="54049" x2="71257" y2="74576"/>
                        <a14:foregroundMark x1="71257" y1="74576" x2="60679" y2="73446"/>
                        <a14:foregroundMark x1="60679" y1="73446" x2="46707" y2="83051"/>
                        <a14:foregroundMark x1="46707" y1="83051" x2="55689" y2="74011"/>
                        <a14:foregroundMark x1="55689" y1="74011" x2="33134" y2="80038"/>
                        <a14:foregroundMark x1="33134" y1="80038" x2="33733" y2="67985"/>
                        <a14:foregroundMark x1="33733" y1="67985" x2="35529" y2="81168"/>
                        <a14:foregroundMark x1="35529" y1="81168" x2="24152" y2="78908"/>
                        <a14:foregroundMark x1="24152" y1="78908" x2="44112" y2="84557"/>
                        <a14:foregroundMark x1="44112" y1="84557" x2="42315" y2="72881"/>
                        <a14:foregroundMark x1="42315" y1="72881" x2="31737" y2="68738"/>
                        <a14:foregroundMark x1="31737" y1="68738" x2="30339" y2="78531"/>
                        <a14:foregroundMark x1="30339" y1="78531" x2="45110" y2="79284"/>
                        <a14:foregroundMark x1="45110" y1="79284" x2="40918" y2="71186"/>
                        <a14:foregroundMark x1="40918" y1="71186" x2="41717" y2="79849"/>
                        <a14:foregroundMark x1="70459" y1="87759" x2="79042" y2="82486"/>
                        <a14:foregroundMark x1="79042" y1="82486" x2="57086" y2="90207"/>
                        <a14:foregroundMark x1="57086" y1="90207" x2="46307" y2="90395"/>
                        <a14:foregroundMark x1="46307" y1="90395" x2="58283" y2="80226"/>
                        <a14:foregroundMark x1="58283" y1="80226" x2="48902" y2="82674"/>
                        <a14:foregroundMark x1="48902" y1="82674" x2="72056" y2="65348"/>
                        <a14:foregroundMark x1="72056" y1="65348" x2="86028" y2="41055"/>
                        <a14:foregroundMark x1="86028" y1="41055" x2="84431" y2="55179"/>
                        <a14:foregroundMark x1="84431" y1="55179" x2="87425" y2="42561"/>
                        <a14:foregroundMark x1="87425" y1="42561" x2="86228" y2="29190"/>
                        <a14:foregroundMark x1="86228" y1="29190" x2="73253" y2="14124"/>
                        <a14:foregroundMark x1="73253" y1="14124" x2="63673" y2="9981"/>
                        <a14:foregroundMark x1="63673" y1="9981" x2="52096" y2="13371"/>
                        <a14:foregroundMark x1="52096" y1="13371" x2="31936" y2="37476"/>
                        <a14:foregroundMark x1="31936" y1="37476" x2="22555" y2="40113"/>
                        <a14:foregroundMark x1="22555" y1="40113" x2="16168" y2="47458"/>
                        <a14:foregroundMark x1="16168" y1="47458" x2="17764" y2="65725"/>
                        <a14:foregroundMark x1="17764" y1="65725" x2="26547" y2="79849"/>
                        <a14:foregroundMark x1="59481" y1="92279" x2="47904" y2="93409"/>
                        <a14:foregroundMark x1="43513" y1="62900" x2="37924" y2="41243"/>
                        <a14:foregroundMark x1="37924" y1="41243" x2="41317" y2="81168"/>
                        <a14:foregroundMark x1="41317" y1="81168" x2="58283" y2="61205"/>
                        <a14:foregroundMark x1="58283" y1="61205" x2="42116" y2="69115"/>
                        <a14:foregroundMark x1="42116" y1="69115" x2="56687" y2="50847"/>
                        <a14:foregroundMark x1="56687" y1="50847" x2="37126" y2="68927"/>
                        <a14:foregroundMark x1="37126" y1="68927" x2="40719" y2="60264"/>
                        <a14:foregroundMark x1="40719" y1="60264" x2="53693" y2="46704"/>
                        <a14:foregroundMark x1="53693" y1="46704" x2="59281" y2="43879"/>
                        <a14:foregroundMark x1="57285" y1="46893" x2="60878" y2="41996"/>
                        <a14:foregroundMark x1="50699" y1="50659" x2="59880" y2="45574"/>
                        <a14:foregroundMark x1="59880" y1="45574" x2="55489" y2="47081"/>
                        <a14:foregroundMark x1="16367" y1="48399" x2="12974" y2="44256"/>
                        <a14:foregroundMark x1="9980" y1="50094" x2="13972" y2="45763"/>
                        <a14:foregroundMark x1="5788" y1="60264" x2="2994" y2="41055"/>
                        <a14:foregroundMark x1="2994" y1="41055" x2="6587" y2="35028"/>
                        <a14:foregroundMark x1="94212" y1="29002" x2="98204" y2="48964"/>
                        <a14:foregroundMark x1="98204" y1="48964" x2="91417" y2="64407"/>
                        <a14:backgroundMark x1="99401" y1="60075" x2="99800" y2="58569"/>
                        <a14:backgroundMark x1="99601" y1="57815" x2="99601" y2="57815"/>
                        <a14:backgroundMark x1="0" y1="35028" x2="0" y2="38606"/>
                        <a14:backgroundMark x1="599" y1="58004" x2="399" y2="56685"/>
                        <a14:backgroundMark x1="399" y1="55367" x2="200" y2="55179"/>
                        <a14:backgroundMark x1="99601" y1="35405" x2="99800" y2="36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88" y="1330035"/>
            <a:ext cx="4939157" cy="5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The emotions we aim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251678" y="1315454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Hard Fun</a:t>
            </a:r>
          </a:p>
          <a:p>
            <a:r>
              <a:rPr lang="en-GB" sz="3200" dirty="0"/>
              <a:t>	</a:t>
            </a:r>
            <a:r>
              <a:rPr lang="en-GB" sz="3000" dirty="0" err="1"/>
              <a:t>Fiero</a:t>
            </a:r>
            <a:endParaRPr lang="en-GB" sz="3000" dirty="0"/>
          </a:p>
          <a:p>
            <a:pPr>
              <a:lnSpc>
                <a:spcPct val="200000"/>
              </a:lnSpc>
            </a:pPr>
            <a:r>
              <a:rPr lang="en-GB" sz="3200" dirty="0"/>
              <a:t>People Fun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Schadenfreude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Stroop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8EBA7-79C8-44C0-B08F-36DEFBC7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219" y="310740"/>
            <a:ext cx="1133136" cy="1004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3C0E2-21B0-4E33-97D8-CD36931B6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4" t="11461" r="18067" b="12589"/>
          <a:stretch/>
        </p:blipFill>
        <p:spPr>
          <a:xfrm>
            <a:off x="7104367" y="1652226"/>
            <a:ext cx="2422357" cy="46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6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The emotions we aim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251678" y="1283368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Hard Fun </a:t>
            </a:r>
          </a:p>
          <a:p>
            <a:r>
              <a:rPr lang="en-GB" sz="3200" dirty="0"/>
              <a:t>People Fun</a:t>
            </a:r>
          </a:p>
          <a:p>
            <a:r>
              <a:rPr lang="en-GB" sz="3200" dirty="0"/>
              <a:t>	</a:t>
            </a:r>
            <a:r>
              <a:rPr lang="en-GB" sz="3000" dirty="0"/>
              <a:t>Play with friends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Schadenfreude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Stroop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8EBA7-79C8-44C0-B08F-36DEFBC7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90A21-7B67-4B2D-BC78-9DC43E57C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11" y="2255051"/>
            <a:ext cx="5092070" cy="28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4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The emotions we aim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251678" y="1283368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Hard Fun 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People Fun</a:t>
            </a:r>
          </a:p>
          <a:p>
            <a:r>
              <a:rPr lang="en-GB" sz="3200" dirty="0"/>
              <a:t>Schadenfreude</a:t>
            </a:r>
          </a:p>
          <a:p>
            <a:r>
              <a:rPr lang="en-GB" sz="3000" dirty="0"/>
              <a:t>	Beat your opponent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Stroop effect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7CD4B-C186-41E8-81F5-9EBCFD9F2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7B7F13-4DFF-4A4F-AA0A-048F237B3D6A}"/>
              </a:ext>
            </a:extLst>
          </p:cNvPr>
          <p:cNvGrpSpPr/>
          <p:nvPr/>
        </p:nvGrpSpPr>
        <p:grpSpPr>
          <a:xfrm>
            <a:off x="6196409" y="1283368"/>
            <a:ext cx="5041624" cy="5077610"/>
            <a:chOff x="6196409" y="1283368"/>
            <a:chExt cx="5041624" cy="50776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36D685-2868-4600-9A68-90418CAFF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6" t="4124" r="18797" b="3608"/>
            <a:stretch/>
          </p:blipFill>
          <p:spPr>
            <a:xfrm>
              <a:off x="6196409" y="1283368"/>
              <a:ext cx="2592516" cy="50776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D586EE-535C-4A71-BA0C-9CDE08B2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5620" y="1283368"/>
              <a:ext cx="2452413" cy="5077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91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The emotions we aim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251678" y="1283368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Hard Fun 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People Fun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Schadenfreude</a:t>
            </a:r>
          </a:p>
          <a:p>
            <a:r>
              <a:rPr lang="en-GB" sz="3200" dirty="0"/>
              <a:t>Stroop effect</a:t>
            </a:r>
          </a:p>
          <a:p>
            <a:pPr lvl="1"/>
            <a:r>
              <a:rPr lang="en-GB" sz="3000" dirty="0"/>
              <a:t>Given Text, Tap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F5F0C-0E6B-4EFA-AD91-19ADFBCC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895" y="1390283"/>
            <a:ext cx="2335409" cy="4769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2E798-8027-4EEA-9D85-7B4E0A16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The emotions we Got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251678" y="1283368"/>
            <a:ext cx="55724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000" dirty="0"/>
              <a:t>Focused</a:t>
            </a:r>
          </a:p>
          <a:p>
            <a:pPr>
              <a:lnSpc>
                <a:spcPct val="200000"/>
              </a:lnSpc>
            </a:pPr>
            <a:r>
              <a:rPr lang="en-GB" sz="3000" dirty="0"/>
              <a:t>Schadenfreude</a:t>
            </a:r>
          </a:p>
          <a:p>
            <a:pPr>
              <a:lnSpc>
                <a:spcPct val="200000"/>
              </a:lnSpc>
            </a:pPr>
            <a:r>
              <a:rPr lang="en-GB" sz="3000" dirty="0"/>
              <a:t>Distracted</a:t>
            </a:r>
          </a:p>
          <a:p>
            <a:pPr>
              <a:lnSpc>
                <a:spcPct val="200000"/>
              </a:lnSpc>
            </a:pPr>
            <a:r>
              <a:rPr lang="en-GB" sz="3000" dirty="0"/>
              <a:t>Confused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2E798-8027-4EEA-9D85-7B4E0A16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A06D7220-46CD-4CC4-A7FE-0E277BA20C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582652" y="1637361"/>
            <a:ext cx="5390148" cy="4042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801CF-A94D-4871-AF63-BE3444B65A0F}"/>
              </a:ext>
            </a:extLst>
          </p:cNvPr>
          <p:cNvSpPr txBox="1"/>
          <p:nvPr/>
        </p:nvSpPr>
        <p:spPr>
          <a:xfrm>
            <a:off x="5582652" y="5967663"/>
            <a:ext cx="539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6" tooltip="https://youtu.be/18fnsBOoD9k"/>
              </a:rPr>
              <a:t>https://youtu.be/18fnsBOoD9k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63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42E798-8027-4EEA-9D85-7B4E0A16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A06D7220-46CD-4CC4-A7FE-0E277BA20C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71075" y="312821"/>
            <a:ext cx="9303330" cy="5799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801CF-A94D-4871-AF63-BE3444B65A0F}"/>
              </a:ext>
            </a:extLst>
          </p:cNvPr>
          <p:cNvSpPr txBox="1"/>
          <p:nvPr/>
        </p:nvSpPr>
        <p:spPr>
          <a:xfrm>
            <a:off x="4395536" y="6240379"/>
            <a:ext cx="539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6" tooltip="https://youtu.be/18fnsBOoD9k"/>
              </a:rPr>
              <a:t>https://youtu.be/18fnsBOoD9k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17653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1993</TotalTime>
  <Words>502</Words>
  <Application>Microsoft Office PowerPoint</Application>
  <PresentationFormat>Widescreen</PresentationFormat>
  <Paragraphs>144</Paragraphs>
  <Slides>18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Impact</vt:lpstr>
      <vt:lpstr>Badge</vt:lpstr>
      <vt:lpstr>Group 3</vt:lpstr>
      <vt:lpstr>Our Game</vt:lpstr>
      <vt:lpstr>Core Game Loop</vt:lpstr>
      <vt:lpstr>The emotions we aim for</vt:lpstr>
      <vt:lpstr>The emotions we aim for</vt:lpstr>
      <vt:lpstr>The emotions we aim for</vt:lpstr>
      <vt:lpstr>The emotions we aim for</vt:lpstr>
      <vt:lpstr>The emotions we Got</vt:lpstr>
      <vt:lpstr>PowerPoint Presentation</vt:lpstr>
      <vt:lpstr>Key Programming Lessons</vt:lpstr>
      <vt:lpstr>Key Design Lessons</vt:lpstr>
      <vt:lpstr>Key Management  Lessons</vt:lpstr>
      <vt:lpstr>Iterations</vt:lpstr>
      <vt:lpstr>Iterations</vt:lpstr>
      <vt:lpstr>Iterations</vt:lpstr>
      <vt:lpstr>Iterations</vt:lpstr>
      <vt:lpstr>What we could do with more time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 Pitch 2</dc:title>
  <dc:creator>Lenneth Dayaon</dc:creator>
  <cp:lastModifiedBy>Elliot Chester</cp:lastModifiedBy>
  <cp:revision>55</cp:revision>
  <dcterms:created xsi:type="dcterms:W3CDTF">2018-03-04T12:26:13Z</dcterms:created>
  <dcterms:modified xsi:type="dcterms:W3CDTF">2018-05-02T11:48:52Z</dcterms:modified>
</cp:coreProperties>
</file>